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F46C8-5A22-42CA-938E-013E7C4F1422}" type="datetimeFigureOut">
              <a:rPr lang="en-US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B899E-1ABF-44A4-B45C-9833B0580F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ACAD4-E657-4576-B0C6-15BA535D24A7}" type="datetimeFigureOut">
              <a:rPr lang="en-US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529D8-737A-4C45-AEAA-A1558365B2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02A2B-D587-462A-856B-B809E1116D58}" type="datetimeFigureOut">
              <a:rPr lang="en-US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498BA-13EB-4BE9-9C8C-BA9718443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09E87-C648-499A-AF97-AFB09A853D1D}" type="datetimeFigureOut">
              <a:rPr lang="en-US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0281A-2EAB-449F-A5CC-D5098C198D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FCF69-6042-4153-ADBA-093EF5B9111C}" type="datetimeFigureOut">
              <a:rPr lang="en-US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8B4A5-6D84-41D5-BC6C-7931D76462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2D41A-73D2-4D55-814D-D73242DDF650}" type="datetimeFigureOut">
              <a:rPr lang="en-US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B6A30-0449-46A5-B2B1-F07534EE4A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E4407-6F6F-48F2-89FA-7A137E0C91F1}" type="datetimeFigureOut">
              <a:rPr lang="en-US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369A0-B7FF-4E15-A983-31D22A8A4B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379A5-43A5-4788-92BD-CA9D5F763870}" type="datetimeFigureOut">
              <a:rPr lang="en-US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B9434-6306-46E5-88C1-981DA24B98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0AC53-3821-4DD5-972C-D66540E1BEB0}" type="datetimeFigureOut">
              <a:rPr lang="en-US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764AB-5499-49F4-9901-0CA0B1BDA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74A9E-82CD-497A-9C81-C2339D3F376F}" type="datetimeFigureOut">
              <a:rPr lang="en-US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D6107-2597-4D78-89E0-5DB3388B7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5E7E1-BCCA-4908-919D-446B0B8B2531}" type="datetimeFigureOut">
              <a:rPr lang="en-US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76CA5-4162-4C7B-8AD1-3E91247457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505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1426FF-83C2-4FEF-BBE0-DDC6504E41D0}" type="datetimeFigureOut">
              <a:rPr lang="en-US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DB69AA-22F6-433A-A6E1-CDD84BD219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Ecology Project Diorama Examples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kern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Boreal Forest – top view</a:t>
            </a:r>
          </a:p>
        </p:txBody>
      </p:sp>
      <p:pic>
        <p:nvPicPr>
          <p:cNvPr id="22530" name="Picture Placeholder 4" descr="SN851637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22531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Boreal Forest – detailed view</a:t>
            </a:r>
          </a:p>
        </p:txBody>
      </p:sp>
      <p:pic>
        <p:nvPicPr>
          <p:cNvPr id="23554" name="Picture Placeholder 4" descr="SN851638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23555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Boreal Forest – detailed view</a:t>
            </a:r>
          </a:p>
        </p:txBody>
      </p:sp>
      <p:pic>
        <p:nvPicPr>
          <p:cNvPr id="24578" name="Picture Placeholder 4" descr="SN851639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24579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Tundra – side view</a:t>
            </a:r>
          </a:p>
        </p:txBody>
      </p:sp>
      <p:pic>
        <p:nvPicPr>
          <p:cNvPr id="25602" name="Picture Placeholder 4" descr="SN851645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25603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Tundra – top view</a:t>
            </a:r>
          </a:p>
        </p:txBody>
      </p:sp>
      <p:pic>
        <p:nvPicPr>
          <p:cNvPr id="26626" name="Picture Placeholder 4" descr="SN851646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26627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z="1400"/>
              <a:t>Tried to show that tundra has period of all sun and periods of all dark.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Tundra – top view inside</a:t>
            </a:r>
          </a:p>
        </p:txBody>
      </p:sp>
      <p:pic>
        <p:nvPicPr>
          <p:cNvPr id="27650" name="Picture Placeholder 4" descr="SN851647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27651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Tundra – detailed view</a:t>
            </a:r>
          </a:p>
        </p:txBody>
      </p:sp>
      <p:pic>
        <p:nvPicPr>
          <p:cNvPr id="29698" name="Picture Placeholder 4" descr="SN851648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29699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z="1400"/>
              <a:t>Colored spots on the “snow” were meant to show lichens and bacteria.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Tundra – detailed view</a:t>
            </a:r>
          </a:p>
        </p:txBody>
      </p:sp>
      <p:pic>
        <p:nvPicPr>
          <p:cNvPr id="30722" name="Picture Placeholder 4" descr="SN851649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30723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Desert – side view</a:t>
            </a:r>
          </a:p>
        </p:txBody>
      </p:sp>
      <p:pic>
        <p:nvPicPr>
          <p:cNvPr id="31746" name="Picture Placeholder 4" descr="SN851640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31747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Desert – top view</a:t>
            </a:r>
          </a:p>
        </p:txBody>
      </p:sp>
      <p:pic>
        <p:nvPicPr>
          <p:cNvPr id="32770" name="Picture Placeholder 4" descr="SN851641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32771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Temperate Deciduous Forest-side view</a:t>
            </a:r>
          </a:p>
        </p:txBody>
      </p:sp>
      <p:pic>
        <p:nvPicPr>
          <p:cNvPr id="14338" name="Picture Placeholder 4" descr="SN851625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14339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Desert – detailed view</a:t>
            </a:r>
          </a:p>
        </p:txBody>
      </p:sp>
      <p:pic>
        <p:nvPicPr>
          <p:cNvPr id="33794" name="Picture Placeholder 4" descr="SN851642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33795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Desert – detailed view</a:t>
            </a:r>
          </a:p>
        </p:txBody>
      </p:sp>
      <p:pic>
        <p:nvPicPr>
          <p:cNvPr id="34818" name="Picture Placeholder 4" descr="SN851643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34819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Desert – detailed view</a:t>
            </a:r>
          </a:p>
        </p:txBody>
      </p:sp>
      <p:pic>
        <p:nvPicPr>
          <p:cNvPr id="35842" name="Picture Placeholder 4" descr="SN851644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35843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Tropical Rainforest – side view</a:t>
            </a:r>
          </a:p>
        </p:txBody>
      </p:sp>
      <p:pic>
        <p:nvPicPr>
          <p:cNvPr id="36866" name="Picture Placeholder 4" descr="SN851632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36867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z="1400"/>
              <a:t>Notice the flashlight for sunlight.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Placeholder 4" descr="SN851633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52400"/>
            <a:ext cx="9144000" cy="6705600"/>
          </a:xfrm>
        </p:spPr>
      </p:pic>
      <p:sp>
        <p:nvSpPr>
          <p:cNvPr id="37890" name="Title 1"/>
          <p:cNvSpPr>
            <a:spLocks noGrp="1"/>
          </p:cNvSpPr>
          <p:nvPr>
            <p:ph type="title" idx="4294967295"/>
          </p:nvPr>
        </p:nvSpPr>
        <p:spPr>
          <a:xfrm>
            <a:off x="1828800" y="5486400"/>
            <a:ext cx="5486400" cy="566738"/>
          </a:xfrm>
        </p:spPr>
        <p:txBody>
          <a:bodyPr anchor="b"/>
          <a:lstStyle/>
          <a:p>
            <a:pPr algn="l"/>
            <a:r>
              <a:rPr lang="en-US" sz="2000" b="1">
                <a:solidFill>
                  <a:schemeClr val="bg1"/>
                </a:solidFill>
              </a:rPr>
              <a:t>Tropical Rainforest – top view</a:t>
            </a:r>
          </a:p>
        </p:txBody>
      </p:sp>
      <p:sp>
        <p:nvSpPr>
          <p:cNvPr id="37891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828800" y="60531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z="1400">
                <a:solidFill>
                  <a:schemeClr val="bg1"/>
                </a:solidFill>
              </a:rPr>
              <a:t>Notice the pull out at the bottom to show the soil creatures.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Placeholder 4" descr="SN851634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228600"/>
            <a:ext cx="8229600" cy="6172200"/>
          </a:xfrm>
        </p:spPr>
      </p:pic>
      <p:sp>
        <p:nvSpPr>
          <p:cNvPr id="38914" name="Title 1"/>
          <p:cNvSpPr>
            <a:spLocks noGrp="1"/>
          </p:cNvSpPr>
          <p:nvPr>
            <p:ph type="title" idx="4294967295"/>
          </p:nvPr>
        </p:nvSpPr>
        <p:spPr>
          <a:xfrm>
            <a:off x="533400" y="5029200"/>
            <a:ext cx="5486400" cy="566738"/>
          </a:xfrm>
        </p:spPr>
        <p:txBody>
          <a:bodyPr anchor="b"/>
          <a:lstStyle/>
          <a:p>
            <a:pPr algn="l"/>
            <a:r>
              <a:rPr lang="en-US" sz="2000" b="1">
                <a:solidFill>
                  <a:srgbClr val="FFFF00"/>
                </a:solidFill>
              </a:rPr>
              <a:t>Tropical</a:t>
            </a:r>
            <a:r>
              <a:rPr lang="en-US" sz="2000" b="1">
                <a:solidFill>
                  <a:schemeClr val="bg1"/>
                </a:solidFill>
              </a:rPr>
              <a:t> </a:t>
            </a:r>
            <a:r>
              <a:rPr lang="en-US" sz="2000" b="1">
                <a:solidFill>
                  <a:srgbClr val="FFFF00"/>
                </a:solidFill>
              </a:rPr>
              <a:t>Rainforest – detailed view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2590800" y="6053138"/>
            <a:ext cx="5486400" cy="804862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en-US" sz="1400">
                <a:solidFill>
                  <a:srgbClr val="FFFF00"/>
                </a:solidFill>
              </a:rPr>
              <a:t>Notice the background paper.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 idx="4294967295"/>
          </p:nvPr>
        </p:nvSpPr>
        <p:spPr>
          <a:xfrm>
            <a:off x="1752600" y="5181600"/>
            <a:ext cx="5486400" cy="566738"/>
          </a:xfrm>
        </p:spPr>
        <p:txBody>
          <a:bodyPr anchor="b"/>
          <a:lstStyle/>
          <a:p>
            <a:pPr algn="l"/>
            <a:r>
              <a:rPr lang="en-US" sz="2400" b="1"/>
              <a:t>Tropical Rainforest – detailed view</a:t>
            </a:r>
          </a:p>
        </p:txBody>
      </p:sp>
      <p:pic>
        <p:nvPicPr>
          <p:cNvPr id="39938" name="Picture Placeholder 4" descr="SN851635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228600"/>
            <a:ext cx="6592888" cy="4945063"/>
          </a:xfrm>
        </p:spPr>
      </p:pic>
      <p:sp>
        <p:nvSpPr>
          <p:cNvPr id="39939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52600" y="5867400"/>
            <a:ext cx="5486400" cy="8048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Coniferous Forest/Boreal Forest/ Taiga Biome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800" y="152400"/>
            <a:ext cx="6400800" cy="4800600"/>
          </a:xfrm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7660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Desert Biome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1274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Grassland biome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Showing the sky.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7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Temperate Deciduous Forest – Top view</a:t>
            </a:r>
          </a:p>
        </p:txBody>
      </p:sp>
      <p:pic>
        <p:nvPicPr>
          <p:cNvPr id="15362" name="Picture Placeholder 4" descr="SN851626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15363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Grassland Biome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Showing the desert like conditions of the savannah.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0942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Grassland biome	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Showing the tall grass  prairie.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240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Grassland biome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Showing the savannah.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0644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Grassland Biome	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Showing the entire diorama.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6057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Rainforest Biome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Close up of vegetation = live plants.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3833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Rainforest Biome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Put animal pictures on toothpicks and had a dish of water to make condensation when the lid was 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867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Rainforest Biome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Entire diorama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4194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Temperate Biome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How they showed abiotic  factors like sunlight.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0364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Temperate Forest Biome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They showed the different seasons.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5360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Temperate forest biome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Fall and winter to the right.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281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Temperate Deciduous Forest – detailed view</a:t>
            </a:r>
          </a:p>
        </p:txBody>
      </p:sp>
      <p:pic>
        <p:nvPicPr>
          <p:cNvPr id="16386" name="Picture Placeholder 4" descr="SN851627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16387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Tundra Biome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Cotton ball as snow with play-</a:t>
            </a:r>
            <a:r>
              <a:rPr lang="en-US" dirty="0" err="1" smtClean="0"/>
              <a:t>doh</a:t>
            </a:r>
            <a:r>
              <a:rPr lang="en-US" dirty="0" smtClean="0"/>
              <a:t> as water.  Used modeling clay to make some of the animals.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4551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Tundra biome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Blue swirls = wind and yellow  =  sun.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430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Grasslands – side view</a:t>
            </a:r>
          </a:p>
        </p:txBody>
      </p:sp>
      <p:pic>
        <p:nvPicPr>
          <p:cNvPr id="17410" name="Picture Placeholder 4" descr="SN851628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17411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Grasslands – top view</a:t>
            </a:r>
          </a:p>
        </p:txBody>
      </p:sp>
      <p:pic>
        <p:nvPicPr>
          <p:cNvPr id="18434" name="Picture Placeholder 4" descr="SN851629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18435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Grasslands – detailed view</a:t>
            </a:r>
          </a:p>
        </p:txBody>
      </p:sp>
      <p:pic>
        <p:nvPicPr>
          <p:cNvPr id="19458" name="Picture Placeholder 4" descr="SN851630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19459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Grasslands – detailed view 2</a:t>
            </a:r>
          </a:p>
        </p:txBody>
      </p:sp>
      <p:pic>
        <p:nvPicPr>
          <p:cNvPr id="20482" name="Picture Placeholder 4" descr="SN851631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20483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sz="1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/>
            <a:r>
              <a:rPr lang="en-US" sz="2000" b="1"/>
              <a:t>Boreal Forest – side view</a:t>
            </a:r>
          </a:p>
        </p:txBody>
      </p:sp>
      <p:pic>
        <p:nvPicPr>
          <p:cNvPr id="21506" name="Picture Placeholder 4" descr="SN851636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2288" y="612775"/>
            <a:ext cx="5486400" cy="4114800"/>
          </a:xfrm>
        </p:spPr>
      </p:pic>
      <p:sp>
        <p:nvSpPr>
          <p:cNvPr id="21507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z="1400"/>
              <a:t>Included temperature by putting a thermometer on the side of the box.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329</Words>
  <Application>Microsoft Office PowerPoint</Application>
  <PresentationFormat>On-screen Show (4:3)</PresentationFormat>
  <Paragraphs>60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Ecology Project Diorama Examples</vt:lpstr>
      <vt:lpstr>Temperate Deciduous Forest-side view</vt:lpstr>
      <vt:lpstr>Temperate Deciduous Forest – Top view</vt:lpstr>
      <vt:lpstr>Temperate Deciduous Forest – detailed view</vt:lpstr>
      <vt:lpstr>Grasslands – side view</vt:lpstr>
      <vt:lpstr>Grasslands – top view</vt:lpstr>
      <vt:lpstr>Grasslands – detailed view</vt:lpstr>
      <vt:lpstr>Grasslands – detailed view 2</vt:lpstr>
      <vt:lpstr>Boreal Forest – side view</vt:lpstr>
      <vt:lpstr>Boreal Forest – top view</vt:lpstr>
      <vt:lpstr>Boreal Forest – detailed view</vt:lpstr>
      <vt:lpstr>Boreal Forest – detailed view</vt:lpstr>
      <vt:lpstr>Tundra – side view</vt:lpstr>
      <vt:lpstr>Tundra – top view</vt:lpstr>
      <vt:lpstr>Tundra – top view inside</vt:lpstr>
      <vt:lpstr>Tundra – detailed view</vt:lpstr>
      <vt:lpstr>Tundra – detailed view</vt:lpstr>
      <vt:lpstr>Desert – side view</vt:lpstr>
      <vt:lpstr>Desert – top view</vt:lpstr>
      <vt:lpstr>Desert – detailed view</vt:lpstr>
      <vt:lpstr>Desert – detailed view</vt:lpstr>
      <vt:lpstr>Desert – detailed view</vt:lpstr>
      <vt:lpstr>Tropical Rainforest – side view</vt:lpstr>
      <vt:lpstr>Tropical Rainforest – top view</vt:lpstr>
      <vt:lpstr>Tropical Rainforest – detailed view</vt:lpstr>
      <vt:lpstr>Tropical Rainforest – detailed view</vt:lpstr>
      <vt:lpstr>Coniferous Forest/Boreal Forest/ Taiga Biome</vt:lpstr>
      <vt:lpstr>Desert Biome</vt:lpstr>
      <vt:lpstr>Grassland biome</vt:lpstr>
      <vt:lpstr>Grassland Biome</vt:lpstr>
      <vt:lpstr>Grassland biome </vt:lpstr>
      <vt:lpstr>Grassland biome</vt:lpstr>
      <vt:lpstr>Grassland Biome </vt:lpstr>
      <vt:lpstr>Rainforest Biome</vt:lpstr>
      <vt:lpstr>Rainforest Biome</vt:lpstr>
      <vt:lpstr>Rainforest Biome</vt:lpstr>
      <vt:lpstr>Temperate Biome</vt:lpstr>
      <vt:lpstr>Temperate Forest Biome</vt:lpstr>
      <vt:lpstr>Temperate forest biome</vt:lpstr>
      <vt:lpstr>Tundra Biome</vt:lpstr>
      <vt:lpstr>Tundra biome</vt:lpstr>
    </vt:vector>
  </TitlesOfParts>
  <Company>NE-Hamilton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Ecology Project Diorama Examples</dc:title>
  <dc:creator>NE-Hamilton</dc:creator>
  <cp:lastModifiedBy>NE-Hamilton</cp:lastModifiedBy>
  <cp:revision>7</cp:revision>
  <dcterms:created xsi:type="dcterms:W3CDTF">2010-11-02T18:26:05Z</dcterms:created>
  <dcterms:modified xsi:type="dcterms:W3CDTF">2012-10-18T13:49:33Z</dcterms:modified>
</cp:coreProperties>
</file>